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25700" cy="1422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61641" cy="1168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11200" y="711200"/>
            <a:ext cx="953820" cy="914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120343" y="850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6" name=""/>
          <p:cNvSpPr/>
          <p:nvPr/>
        </p:nvSpPr>
        <p:spPr>
          <a:xfrm>
            <a:off x="838200" y="1219200"/>
            <a:ext cx="222910" cy="279400"/>
          </a:xfrm>
          <a:prstGeom prst="rect"/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7" name=""/>
          <p:cNvSpPr/>
          <p:nvPr/>
        </p:nvSpPr>
        <p:spPr>
          <a:xfrm>
            <a:off x="1315110" y="1219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8" name=""/>
          <p:cNvCxnSpPr/>
          <p:nvPr/>
        </p:nvCxnSpPr>
        <p:spPr>
          <a:xfrm>
            <a:off x="1061110" y="1358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1061110" y="1459745"/>
            <a:ext cx="1334820" cy="196673"/>
          </a:xfrm>
          <a:custGeom>
            <a:pathLst>
              <a:path w="1334820" h="196673">
                <a:moveTo>
                  <a:pt x="0" y="0"/>
                </a:moveTo>
                <a:cubicBezTo>
                  <a:pt x="54250" y="43367"/>
                  <a:pt x="121214" y="88660"/>
                  <a:pt x="184149" y="108704"/>
                </a:cubicBezTo>
                <a:cubicBezTo>
                  <a:pt x="460355" y="196673"/>
                  <a:pt x="874465" y="196673"/>
                  <a:pt x="1150670" y="108704"/>
                </a:cubicBezTo>
                <a:cubicBezTo>
                  <a:pt x="1213605" y="88660"/>
                  <a:pt x="1280569" y="43367"/>
                  <a:pt x="133482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FF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919020" y="1219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2395931" y="1219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141931" y="1358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538020" y="1105333"/>
            <a:ext cx="857910" cy="182886"/>
          </a:xfrm>
          <a:custGeom>
            <a:pathLst>
              <a:path w="857910" h="182886">
                <a:moveTo>
                  <a:pt x="857910" y="152721"/>
                </a:moveTo>
                <a:cubicBezTo>
                  <a:pt x="803659" y="109354"/>
                  <a:pt x="736695" y="64060"/>
                  <a:pt x="673760" y="44016"/>
                </a:cubicBezTo>
                <a:cubicBezTo>
                  <a:pt x="535556" y="0"/>
                  <a:pt x="452369" y="10926"/>
                  <a:pt x="311149" y="44016"/>
                </a:cubicBezTo>
                <a:cubicBezTo>
                  <a:pt x="207374" y="68332"/>
                  <a:pt x="85986" y="132046"/>
                  <a:pt x="0" y="182886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